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287000" cy="10287000"/>
  <p:notesSz cx="6858000" cy="9144000"/>
  <p:embeddedFontLst>
    <p:embeddedFont>
      <p:font typeface="Nigma" panose="02000500000000000000" pitchFamily="2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67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font" Target="fonts/font1.fntdata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263" r="-22263"/>
            </a:stretch>
          </a:blipFill>
        </p:spPr>
        <p:txBody>
          <a:bodyPr/>
          <a:lstStyle/>
          <a:p>
            <a:endParaRPr lang="fi-FI" dirty="0"/>
          </a:p>
        </p:txBody>
      </p:sp>
      <p:sp>
        <p:nvSpPr>
          <p:cNvPr id="3" name="Freeform 3"/>
          <p:cNvSpPr/>
          <p:nvPr/>
        </p:nvSpPr>
        <p:spPr>
          <a:xfrm>
            <a:off x="7038891" y="712177"/>
            <a:ext cx="2496367" cy="2595538"/>
          </a:xfrm>
          <a:custGeom>
            <a:avLst/>
            <a:gdLst/>
            <a:ahLst/>
            <a:cxnLst/>
            <a:rect l="l" t="t" r="r" b="b"/>
            <a:pathLst>
              <a:path w="2496367" h="2595538">
                <a:moveTo>
                  <a:pt x="0" y="0"/>
                </a:moveTo>
                <a:lnTo>
                  <a:pt x="2496367" y="0"/>
                </a:lnTo>
                <a:lnTo>
                  <a:pt x="2496367" y="2595538"/>
                </a:lnTo>
                <a:lnTo>
                  <a:pt x="0" y="25955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3684173" y="8295008"/>
            <a:ext cx="2918655" cy="963292"/>
          </a:xfrm>
          <a:custGeom>
            <a:avLst/>
            <a:gdLst/>
            <a:ahLst/>
            <a:cxnLst/>
            <a:rect l="l" t="t" r="r" b="b"/>
            <a:pathLst>
              <a:path w="2918655" h="963292">
                <a:moveTo>
                  <a:pt x="0" y="0"/>
                </a:moveTo>
                <a:lnTo>
                  <a:pt x="2918654" y="0"/>
                </a:lnTo>
                <a:lnTo>
                  <a:pt x="2918654" y="963292"/>
                </a:lnTo>
                <a:lnTo>
                  <a:pt x="0" y="9632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942391" y="967915"/>
            <a:ext cx="6410909" cy="1974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69"/>
              </a:lnSpc>
            </a:pPr>
            <a:r>
              <a:rPr lang="en-US" sz="5692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olemme</a:t>
            </a:r>
            <a:r>
              <a:rPr lang="en-US" sz="5692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 </a:t>
            </a:r>
            <a:r>
              <a:rPr lang="en-US" sz="5692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mukana</a:t>
            </a:r>
            <a:r>
              <a:rPr lang="en-US" sz="5692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 </a:t>
            </a:r>
          </a:p>
          <a:p>
            <a:pPr algn="l">
              <a:lnSpc>
                <a:spcPts val="7969"/>
              </a:lnSpc>
            </a:pPr>
            <a:r>
              <a:rPr lang="en-US" sz="5692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lapsen</a:t>
            </a:r>
            <a:r>
              <a:rPr lang="en-US" sz="5692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 </a:t>
            </a:r>
            <a:r>
              <a:rPr lang="en-US" sz="5692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oikeuksien</a:t>
            </a:r>
            <a:r>
              <a:rPr lang="en-US" sz="5692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 </a:t>
            </a:r>
            <a:r>
              <a:rPr lang="en-US" sz="5692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viikolla</a:t>
            </a:r>
            <a:r>
              <a:rPr lang="en-US" sz="5692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!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EE6942E-D4B7-7FE4-7B73-B9A8C2F8A879}"/>
              </a:ext>
            </a:extLst>
          </p:cNvPr>
          <p:cNvSpPr txBox="1"/>
          <p:nvPr/>
        </p:nvSpPr>
        <p:spPr>
          <a:xfrm>
            <a:off x="1061744" y="3509396"/>
            <a:ext cx="8163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i="1" dirty="0">
                <a:solidFill>
                  <a:schemeClr val="bg1"/>
                </a:solidFill>
              </a:rPr>
              <a:t>(Esimerkkitapahtuma, muokkaathan alle oman tapahtumasi tiedot. Muokkaa lisäksi tarvittavat logot alle. Lisätessäsi kuvaa voit valita kuvan kohdalla valikosta ’Vie eteen’, jolloin kuvan siirtäminen on helpompaa.)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28139EA-61A7-E994-CDC8-64A268DED288}"/>
              </a:ext>
            </a:extLst>
          </p:cNvPr>
          <p:cNvSpPr txBox="1"/>
          <p:nvPr/>
        </p:nvSpPr>
        <p:spPr>
          <a:xfrm>
            <a:off x="1409699" y="5006286"/>
            <a:ext cx="7467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</a:rPr>
              <a:t>KOKO PERHEEN TAPAHTUMA!</a:t>
            </a:r>
          </a:p>
          <a:p>
            <a:pPr algn="ctr"/>
            <a:r>
              <a:rPr lang="fi-FI" sz="2800" dirty="0">
                <a:solidFill>
                  <a:schemeClr val="bg1"/>
                </a:solidFill>
              </a:rPr>
              <a:t>torstaina xx.xx.2024 klo X</a:t>
            </a:r>
          </a:p>
          <a:p>
            <a:pPr algn="ctr"/>
            <a:endParaRPr lang="fi-FI" sz="2800" dirty="0"/>
          </a:p>
          <a:p>
            <a:pPr algn="ctr"/>
            <a:r>
              <a:rPr lang="fi-FI" sz="2400" dirty="0">
                <a:solidFill>
                  <a:schemeClr val="bg1"/>
                </a:solidFill>
              </a:rPr>
              <a:t>Ohjelmassa esimerkiksi esiintyjiä ja yhteistä tekemistä! Ilmoittaudu mukaan täältä (ilmoittautumislinkki tähän).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9462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263" r="-22263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7038891" y="712177"/>
            <a:ext cx="2496367" cy="2595538"/>
          </a:xfrm>
          <a:custGeom>
            <a:avLst/>
            <a:gdLst/>
            <a:ahLst/>
            <a:cxnLst/>
            <a:rect l="l" t="t" r="r" b="b"/>
            <a:pathLst>
              <a:path w="2496367" h="2595538">
                <a:moveTo>
                  <a:pt x="0" y="0"/>
                </a:moveTo>
                <a:lnTo>
                  <a:pt x="2496367" y="0"/>
                </a:lnTo>
                <a:lnTo>
                  <a:pt x="2496367" y="2595538"/>
                </a:lnTo>
                <a:lnTo>
                  <a:pt x="0" y="25955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028700" y="8265424"/>
            <a:ext cx="2918655" cy="963292"/>
          </a:xfrm>
          <a:custGeom>
            <a:avLst/>
            <a:gdLst/>
            <a:ahLst/>
            <a:cxnLst/>
            <a:rect l="l" t="t" r="r" b="b"/>
            <a:pathLst>
              <a:path w="2918655" h="963292">
                <a:moveTo>
                  <a:pt x="0" y="0"/>
                </a:moveTo>
                <a:lnTo>
                  <a:pt x="2918655" y="0"/>
                </a:lnTo>
                <a:lnTo>
                  <a:pt x="2918655" y="963292"/>
                </a:lnTo>
                <a:lnTo>
                  <a:pt x="0" y="9632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6346073" y="5732243"/>
            <a:ext cx="3808858" cy="6154348"/>
          </a:xfrm>
          <a:custGeom>
            <a:avLst/>
            <a:gdLst/>
            <a:ahLst/>
            <a:cxnLst/>
            <a:rect l="l" t="t" r="r" b="b"/>
            <a:pathLst>
              <a:path w="3808858" h="6154348">
                <a:moveTo>
                  <a:pt x="0" y="0"/>
                </a:moveTo>
                <a:lnTo>
                  <a:pt x="3808858" y="0"/>
                </a:lnTo>
                <a:lnTo>
                  <a:pt x="3808858" y="6154349"/>
                </a:lnTo>
                <a:lnTo>
                  <a:pt x="0" y="61543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1028832" y="923925"/>
            <a:ext cx="6476868" cy="1979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69"/>
              </a:lnSpc>
            </a:pPr>
            <a:r>
              <a:rPr lang="en-US" sz="5692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olemme</a:t>
            </a:r>
            <a:r>
              <a:rPr lang="en-US" sz="5692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 </a:t>
            </a:r>
            <a:r>
              <a:rPr lang="en-US" sz="5692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mukana</a:t>
            </a:r>
            <a:r>
              <a:rPr lang="en-US" sz="5692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 </a:t>
            </a:r>
          </a:p>
          <a:p>
            <a:pPr algn="l">
              <a:lnSpc>
                <a:spcPts val="7969"/>
              </a:lnSpc>
            </a:pPr>
            <a:r>
              <a:rPr lang="en-US" sz="5692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lapsen</a:t>
            </a:r>
            <a:r>
              <a:rPr lang="en-US" sz="5692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 </a:t>
            </a:r>
            <a:r>
              <a:rPr lang="en-US" sz="5692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oikeuksien</a:t>
            </a:r>
            <a:r>
              <a:rPr lang="en-US" sz="5692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 </a:t>
            </a:r>
            <a:r>
              <a:rPr lang="en-US" sz="5692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viikolla</a:t>
            </a:r>
            <a:r>
              <a:rPr lang="en-US" sz="5692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10300" y="5143500"/>
            <a:ext cx="3707950" cy="426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2"/>
              </a:lnSpc>
            </a:pPr>
            <a:r>
              <a:rPr lang="en-US" sz="2544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menossa</a:t>
            </a:r>
            <a:r>
              <a:rPr lang="en-US" sz="2544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 </a:t>
            </a:r>
            <a:r>
              <a:rPr lang="en-US" sz="2544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mukana</a:t>
            </a:r>
            <a:r>
              <a:rPr lang="en-US" sz="2544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 </a:t>
            </a:r>
            <a:r>
              <a:rPr lang="en-US" sz="2544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myös</a:t>
            </a:r>
            <a:r>
              <a:rPr lang="en-US" sz="2544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 </a:t>
            </a:r>
            <a:r>
              <a:rPr lang="en-US" sz="2544" dirty="0" err="1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tiuku</a:t>
            </a:r>
            <a:r>
              <a:rPr lang="en-US" sz="2544" dirty="0">
                <a:solidFill>
                  <a:srgbClr val="F2E610"/>
                </a:solidFill>
                <a:latin typeface="Nigma"/>
                <a:ea typeface="Nigma"/>
                <a:cs typeface="Nigma"/>
                <a:sym typeface="Nigma"/>
              </a:rPr>
              <a:t>!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D91CC0D-DAEC-B8DA-5D2C-B0369C6C5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67A5498-9A30-F51F-597E-3DAB30B90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88EE041-CBF9-D982-0533-EDB224004D83}"/>
              </a:ext>
            </a:extLst>
          </p:cNvPr>
          <p:cNvSpPr txBox="1"/>
          <p:nvPr/>
        </p:nvSpPr>
        <p:spPr>
          <a:xfrm>
            <a:off x="952500" y="3307715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i="1" dirty="0">
                <a:solidFill>
                  <a:schemeClr val="bg1"/>
                </a:solidFill>
              </a:rPr>
              <a:t>(Esimerkkitapahtuma, muokkaathan alle oman tapahtumasi tiedot. Muokkaa lisäksi tarvittavat logot alle. Lisätessäsi kuvaa voit valita kuvan kohdalla valikosta ’Vie eteen’, jolloin kuvan siirtäminen on helpompaa.)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831178AA-1AC4-3556-1A75-CF677DFEF911}"/>
              </a:ext>
            </a:extLst>
          </p:cNvPr>
          <p:cNvSpPr txBox="1"/>
          <p:nvPr/>
        </p:nvSpPr>
        <p:spPr>
          <a:xfrm>
            <a:off x="1181100" y="4610100"/>
            <a:ext cx="46528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KOKO PERHEEN TAPAHTUMA!</a:t>
            </a:r>
          </a:p>
          <a:p>
            <a:r>
              <a:rPr lang="fi-FI" sz="2800" dirty="0">
                <a:solidFill>
                  <a:schemeClr val="bg1"/>
                </a:solidFill>
              </a:rPr>
              <a:t>torstaina xx.xx.2024 klo X</a:t>
            </a:r>
          </a:p>
          <a:p>
            <a:endParaRPr lang="fi-FI" sz="2800" dirty="0"/>
          </a:p>
          <a:p>
            <a:r>
              <a:rPr lang="fi-FI" sz="2400" dirty="0">
                <a:solidFill>
                  <a:schemeClr val="bg1"/>
                </a:solidFill>
              </a:rPr>
              <a:t>Ohjelmassa esimerkiksi esiintyjiä ja yhteistä tekemistä! Ilmoittaudu mukaan täältä </a:t>
            </a:r>
          </a:p>
          <a:p>
            <a:r>
              <a:rPr lang="fi-FI" sz="2400" dirty="0">
                <a:solidFill>
                  <a:schemeClr val="bg1"/>
                </a:solidFill>
              </a:rPr>
              <a:t>(ilmoittautumislinkki tähän).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alo Työtilan dokumentti" ma:contentTypeID="0x010100D97B88E924714D2BA8DA46FB397A5DA800FD8EA1703552DB458382401083622217" ma:contentTypeVersion="24" ma:contentTypeDescription="Luo uusi asiakirja." ma:contentTypeScope="" ma:versionID="6efdca5ce82e05c66a2cc9fb14f0c107">
  <xsd:schema xmlns:xsd="http://www.w3.org/2001/XMLSchema" xmlns:xs="http://www.w3.org/2001/XMLSchema" xmlns:p="http://schemas.microsoft.com/office/2006/metadata/properties" xmlns:ns2="17fe607d-d75d-45d3-8e2f-031d45c840e3" xmlns:ns3="9d49033e-65b7-4a65-8b66-273f3fc0fb6f" targetNamespace="http://schemas.microsoft.com/office/2006/metadata/properties" ma:root="true" ma:fieldsID="1578183ef99ab6705fad6b8b2bf4b3c0" ns2:_="" ns3:_="">
    <xsd:import namespace="17fe607d-d75d-45d3-8e2f-031d45c840e3"/>
    <xsd:import namespace="9d49033e-65b7-4a65-8b66-273f3fc0fb6f"/>
    <xsd:element name="properties">
      <xsd:complexType>
        <xsd:sequence>
          <xsd:element name="documentManagement">
            <xsd:complexType>
              <xsd:all>
                <xsd:element ref="ns2:ValoWorkspaceOwner" minOccurs="0"/>
                <xsd:element ref="ns2:ValoWorkspaceDocumentType" minOccurs="0"/>
                <xsd:element ref="ns2:ValoWorkspaceConfidentiality" minOccurs="0"/>
                <xsd:element ref="ns2:ValoWorkspacePreservationTime" minOccurs="0"/>
                <xsd:element ref="ns2:TaxKeywordTaxHTFiel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e607d-d75d-45d3-8e2f-031d45c840e3" elementFormDefault="qualified">
    <xsd:import namespace="http://schemas.microsoft.com/office/2006/documentManagement/types"/>
    <xsd:import namespace="http://schemas.microsoft.com/office/infopath/2007/PartnerControls"/>
    <xsd:element name="ValoWorkspaceOwner" ma:index="8" nillable="true" ma:displayName="Omistaja" ma:list="UserInfo" ma:SharePointGroup="0" ma:internalName="ValoWorkspac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oWorkspaceDocumentType" ma:index="9" nillable="true" ma:displayName="Dokumentin tyyppi" ma:internalName="ValoWorkspaceDocumentType">
      <xsd:simpleType>
        <xsd:restriction base="dms:Choice">
          <xsd:enumeration value="Ehdotus"/>
          <xsd:enumeration value="Esitys"/>
          <xsd:enumeration value="Lomake"/>
          <xsd:enumeration value="Muistio"/>
          <xsd:enumeration value="Ohje"/>
          <xsd:enumeration value="Raportti"/>
          <xsd:enumeration value="Sopimus"/>
          <xsd:enumeration value="Suunnitelma"/>
        </xsd:restriction>
      </xsd:simpleType>
    </xsd:element>
    <xsd:element name="ValoWorkspaceConfidentiality" ma:index="10" nillable="true" ma:displayName="Luottamuksellisuus" ma:default="Ei vielä julkinen" ma:internalName="ValoWorkspaceConfidentiality" ma:readOnly="false">
      <xsd:simpleType>
        <xsd:restriction base="dms:Choice">
          <xsd:enumeration value="Luottamuksellinen"/>
          <xsd:enumeration value="Julkinen"/>
          <xsd:enumeration value="Ei vielä julkinen"/>
        </xsd:restriction>
      </xsd:simpleType>
    </xsd:element>
    <xsd:element name="ValoWorkspacePreservationTime" ma:index="11" nillable="true" ma:displayName="Säilytysaika" ma:default="5 vuotta" ma:internalName="ValoWorkspacePreservationTime" ma:readOnly="false">
      <xsd:simpleType>
        <xsd:restriction base="dms:Choice">
          <xsd:enumeration value="1 vuosi"/>
          <xsd:enumeration value="5 vuotta"/>
          <xsd:enumeration value="10 vuotta"/>
          <xsd:enumeration value="Aina"/>
        </xsd:restriction>
      </xsd:simpleType>
    </xsd:element>
    <xsd:element name="TaxKeywordTaxHTField" ma:index="12" nillable="true" ma:taxonomy="true" ma:internalName="TaxKeywordTaxHTField" ma:taxonomyFieldName="TaxKeyword" ma:displayName="Yrityksen avainsanat" ma:fieldId="{23f27201-bee3-471e-b2e7-b64fd8b7ca38}" ma:taxonomyMulti="true" ma:sspId="0fa8196c-5904-4a67-8f11-6d5c4d5b1ab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d9d938f9-eafb-46c4-b3be-fda9fa08ec0f}" ma:internalName="TaxCatchAll" ma:showField="CatchAllData" ma:web="17fe607d-d75d-45d3-8e2f-031d45c840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d9d938f9-eafb-46c4-b3be-fda9fa08ec0f}" ma:internalName="TaxCatchAllLabel" ma:readOnly="true" ma:showField="CatchAllDataLabel" ma:web="17fe607d-d75d-45d3-8e2f-031d45c840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9033e-65b7-4a65-8b66-273f3fc0fb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Kuvien tunnisteet" ma:readOnly="false" ma:fieldId="{5cf76f15-5ced-4ddc-b409-7134ff3c332f}" ma:taxonomyMulti="true" ma:sspId="0fa8196c-5904-4a67-8f11-6d5c4d5b1a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loWorkspaceConfidentiality xmlns="17fe607d-d75d-45d3-8e2f-031d45c840e3">Ei vielä julkinen</ValoWorkspaceConfidentiality>
    <lcf76f155ced4ddcb4097134ff3c332f xmlns="9d49033e-65b7-4a65-8b66-273f3fc0fb6f">
      <Terms xmlns="http://schemas.microsoft.com/office/infopath/2007/PartnerControls"/>
    </lcf76f155ced4ddcb4097134ff3c332f>
    <ValoWorkspacePreservationTime xmlns="17fe607d-d75d-45d3-8e2f-031d45c840e3">5 vuotta</ValoWorkspacePreservationTime>
    <ValoWorkspaceOwner xmlns="17fe607d-d75d-45d3-8e2f-031d45c840e3">
      <UserInfo>
        <DisplayName/>
        <AccountId xsi:nil="true"/>
        <AccountType/>
      </UserInfo>
    </ValoWorkspaceOwner>
    <ValoWorkspaceDocumentType xmlns="17fe607d-d75d-45d3-8e2f-031d45c840e3" xsi:nil="true"/>
    <TaxCatchAll xmlns="17fe607d-d75d-45d3-8e2f-031d45c840e3" xsi:nil="true"/>
    <TaxKeywordTaxHTField xmlns="17fe607d-d75d-45d3-8e2f-031d45c840e3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41C28A3F-8EA4-4AEC-B1B7-45F731645E2E}"/>
</file>

<file path=customXml/itemProps2.xml><?xml version="1.0" encoding="utf-8"?>
<ds:datastoreItem xmlns:ds="http://schemas.openxmlformats.org/officeDocument/2006/customXml" ds:itemID="{7EF6A082-43C7-4B38-9692-E56C688A5AD4}"/>
</file>

<file path=customXml/itemProps3.xml><?xml version="1.0" encoding="utf-8"?>
<ds:datastoreItem xmlns:ds="http://schemas.openxmlformats.org/officeDocument/2006/customXml" ds:itemID="{DB77BDCC-7250-4895-B6DE-6CCBF7C25F49}"/>
</file>

<file path=docProps/app.xml><?xml version="1.0" encoding="utf-8"?>
<Properties xmlns="http://schemas.openxmlformats.org/officeDocument/2006/extended-properties" xmlns:vt="http://schemas.openxmlformats.org/officeDocument/2006/docPropsVTypes">
  <TotalTime>6976</TotalTime>
  <Words>131</Words>
  <Application>Microsoft Office PowerPoint</Application>
  <PresentationFormat>Mukautettu</PresentationFormat>
  <Paragraphs>16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Nigma</vt:lpstr>
      <vt:lpstr>Arial</vt:lpstr>
      <vt:lpstr>Calibri</vt:lpstr>
      <vt:lpstr>Office Theme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Liitutaulufontti</dc:title>
  <cp:lastModifiedBy>Marimilla Hietava</cp:lastModifiedBy>
  <cp:revision>2</cp:revision>
  <dcterms:created xsi:type="dcterms:W3CDTF">2006-08-16T00:00:00Z</dcterms:created>
  <dcterms:modified xsi:type="dcterms:W3CDTF">2024-09-10T08:32:41Z</dcterms:modified>
  <dc:identifier>DAGNVh53L0U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0x010100D97B88E924714D2BA8DA46FB397A5DA800FD8EA1703552DB458382401083622217</vt:lpwstr>
  </property>
  <property fmtid="{D5CDD505-2E9C-101B-9397-08002B2CF9AE}" pid="3" name="TaxKeyword">
    <vt:lpwstr/>
  </property>
</Properties>
</file>