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287000" cy="10287000"/>
  <p:notesSz cx="6858000" cy="9144000"/>
  <p:embeddedFontLst>
    <p:embeddedFont>
      <p:font typeface="Nigma" panose="020005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1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li Laine" userId="aa629bea-ab25-4924-aa99-e0b8472a6f86" providerId="ADAL" clId="{6B62AFE7-D10B-4A2A-BB7F-E1836EF3AC1B}"/>
    <pc:docChg chg="modSld">
      <pc:chgData name="Auli Laine" userId="aa629bea-ab25-4924-aa99-e0b8472a6f86" providerId="ADAL" clId="{6B62AFE7-D10B-4A2A-BB7F-E1836EF3AC1B}" dt="2024-09-13T10:34:00.136" v="1" actId="1076"/>
      <pc:docMkLst>
        <pc:docMk/>
      </pc:docMkLst>
      <pc:sldChg chg="modSp mod">
        <pc:chgData name="Auli Laine" userId="aa629bea-ab25-4924-aa99-e0b8472a6f86" providerId="ADAL" clId="{6B62AFE7-D10B-4A2A-BB7F-E1836EF3AC1B}" dt="2024-09-13T10:34:00.136" v="1" actId="1076"/>
        <pc:sldMkLst>
          <pc:docMk/>
          <pc:sldMk cId="0" sldId="257"/>
        </pc:sldMkLst>
        <pc:spChg chg="mod">
          <ac:chgData name="Auli Laine" userId="aa629bea-ab25-4924-aa99-e0b8472a6f86" providerId="ADAL" clId="{6B62AFE7-D10B-4A2A-BB7F-E1836EF3AC1B}" dt="2024-09-13T10:34:00.136" v="1" actId="1076"/>
          <ac:spMkLst>
            <pc:docMk/>
            <pc:sldMk cId="0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63" r="-2226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6617144" y="340016"/>
            <a:ext cx="3339860" cy="3339860"/>
          </a:xfrm>
          <a:custGeom>
            <a:avLst/>
            <a:gdLst/>
            <a:ahLst/>
            <a:cxnLst/>
            <a:rect l="l" t="t" r="r" b="b"/>
            <a:pathLst>
              <a:path w="3339860" h="3339860">
                <a:moveTo>
                  <a:pt x="0" y="0"/>
                </a:moveTo>
                <a:lnTo>
                  <a:pt x="3339860" y="0"/>
                </a:lnTo>
                <a:lnTo>
                  <a:pt x="3339860" y="3339860"/>
                </a:lnTo>
                <a:lnTo>
                  <a:pt x="0" y="3339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3335249" y="8295008"/>
            <a:ext cx="3616502" cy="886739"/>
          </a:xfrm>
          <a:custGeom>
            <a:avLst/>
            <a:gdLst/>
            <a:ahLst/>
            <a:cxnLst/>
            <a:rect l="l" t="t" r="r" b="b"/>
            <a:pathLst>
              <a:path w="3616502" h="886739">
                <a:moveTo>
                  <a:pt x="0" y="0"/>
                </a:moveTo>
                <a:lnTo>
                  <a:pt x="3616502" y="0"/>
                </a:lnTo>
                <a:lnTo>
                  <a:pt x="3616502" y="886739"/>
                </a:lnTo>
                <a:lnTo>
                  <a:pt x="0" y="8867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028700" y="973540"/>
            <a:ext cx="5861144" cy="1948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1"/>
              </a:lnSpc>
            </a:pPr>
            <a:r>
              <a:rPr lang="en-US" sz="6765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vi är med!</a:t>
            </a:r>
          </a:p>
          <a:p>
            <a:pPr algn="l">
              <a:lnSpc>
                <a:spcPts val="6102"/>
              </a:lnSpc>
            </a:pPr>
            <a:r>
              <a:rPr lang="en-US" sz="4358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veckan för barnets rättigheter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3640B01-737E-C67A-F8D4-2133F04AA2AF}"/>
              </a:ext>
            </a:extLst>
          </p:cNvPr>
          <p:cNvSpPr txBox="1"/>
          <p:nvPr/>
        </p:nvSpPr>
        <p:spPr>
          <a:xfrm>
            <a:off x="1061744" y="3509396"/>
            <a:ext cx="816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>
                <a:solidFill>
                  <a:schemeClr val="bg1"/>
                </a:solidFill>
              </a:rPr>
              <a:t>(Esimerkkitapahtuma, muokkaathan alle oman tapahtumasi tiedot. Muokkaa lisäksi tarvittavat logot alle. Lisätessäsi kuvaa voit valita kuvan kohdalla valikosta ’Vie eteen’, jolloin kuvan siirtäminen on helpompaa.)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34D20A-63B6-D718-81E4-B3E8C4F79CAD}"/>
              </a:ext>
            </a:extLst>
          </p:cNvPr>
          <p:cNvSpPr txBox="1"/>
          <p:nvPr/>
        </p:nvSpPr>
        <p:spPr>
          <a:xfrm>
            <a:off x="1409699" y="5006286"/>
            <a:ext cx="746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KOKO PERHEEN TAPAHTUMA!</a:t>
            </a:r>
          </a:p>
          <a:p>
            <a:pPr algn="ctr"/>
            <a:r>
              <a:rPr lang="fi-FI" sz="2800" dirty="0">
                <a:solidFill>
                  <a:schemeClr val="bg1"/>
                </a:solidFill>
              </a:rPr>
              <a:t>torstaina xx.xx.2024 klo X</a:t>
            </a:r>
          </a:p>
          <a:p>
            <a:pPr algn="ctr"/>
            <a:endParaRPr lang="fi-FI" sz="2800" dirty="0"/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Ohjelmassa esimerkiksi esiintyjiä ja yhteistä tekemistä! Ilmoittaudu mukaan täältä (ilmoittautumislinkki tähän).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63" r="-22263"/>
            </a:stretch>
          </a:blipFill>
        </p:spPr>
        <p:txBody>
          <a:bodyPr/>
          <a:lstStyle/>
          <a:p>
            <a:endParaRPr lang="fi-FI" dirty="0"/>
          </a:p>
        </p:txBody>
      </p:sp>
      <p:sp>
        <p:nvSpPr>
          <p:cNvPr id="3" name="Freeform 3"/>
          <p:cNvSpPr/>
          <p:nvPr/>
        </p:nvSpPr>
        <p:spPr>
          <a:xfrm>
            <a:off x="6617144" y="340016"/>
            <a:ext cx="3339860" cy="3339860"/>
          </a:xfrm>
          <a:custGeom>
            <a:avLst/>
            <a:gdLst/>
            <a:ahLst/>
            <a:cxnLst/>
            <a:rect l="l" t="t" r="r" b="b"/>
            <a:pathLst>
              <a:path w="3339860" h="3339860">
                <a:moveTo>
                  <a:pt x="0" y="0"/>
                </a:moveTo>
                <a:lnTo>
                  <a:pt x="3339860" y="0"/>
                </a:lnTo>
                <a:lnTo>
                  <a:pt x="3339860" y="3339860"/>
                </a:lnTo>
                <a:lnTo>
                  <a:pt x="0" y="3339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832" y="8265424"/>
            <a:ext cx="3616502" cy="886739"/>
          </a:xfrm>
          <a:custGeom>
            <a:avLst/>
            <a:gdLst/>
            <a:ahLst/>
            <a:cxnLst/>
            <a:rect l="l" t="t" r="r" b="b"/>
            <a:pathLst>
              <a:path w="3616502" h="886739">
                <a:moveTo>
                  <a:pt x="0" y="0"/>
                </a:moveTo>
                <a:lnTo>
                  <a:pt x="3616502" y="0"/>
                </a:lnTo>
                <a:lnTo>
                  <a:pt x="3616502" y="886739"/>
                </a:lnTo>
                <a:lnTo>
                  <a:pt x="0" y="8867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6346073" y="5732243"/>
            <a:ext cx="3808858" cy="6154348"/>
          </a:xfrm>
          <a:custGeom>
            <a:avLst/>
            <a:gdLst/>
            <a:ahLst/>
            <a:cxnLst/>
            <a:rect l="l" t="t" r="r" b="b"/>
            <a:pathLst>
              <a:path w="3808858" h="6154348">
                <a:moveTo>
                  <a:pt x="0" y="0"/>
                </a:moveTo>
                <a:lnTo>
                  <a:pt x="3808858" y="0"/>
                </a:lnTo>
                <a:lnTo>
                  <a:pt x="3808858" y="6154349"/>
                </a:lnTo>
                <a:lnTo>
                  <a:pt x="0" y="6154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1230226" y="1015745"/>
            <a:ext cx="5590073" cy="186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3"/>
              </a:lnSpc>
            </a:pPr>
            <a:r>
              <a:rPr lang="en-US" sz="6452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vi är med!</a:t>
            </a:r>
          </a:p>
          <a:p>
            <a:pPr algn="l">
              <a:lnSpc>
                <a:spcPts val="5820"/>
              </a:lnSpc>
            </a:pPr>
            <a:r>
              <a:rPr lang="en-US" sz="4157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veckan för barnets rättigheter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00342" y="4772533"/>
            <a:ext cx="2944434" cy="741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8"/>
              </a:lnSpc>
            </a:pPr>
            <a:r>
              <a:rPr lang="en-US" sz="2177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Trevlig</a:t>
            </a:r>
            <a:r>
              <a:rPr lang="en-US" sz="2177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2177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Veckan</a:t>
            </a:r>
            <a:r>
              <a:rPr lang="en-US" sz="2177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för </a:t>
            </a:r>
          </a:p>
          <a:p>
            <a:pPr algn="ctr">
              <a:lnSpc>
                <a:spcPts val="3048"/>
              </a:lnSpc>
            </a:pPr>
            <a:r>
              <a:rPr lang="en-US" sz="2177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barnets</a:t>
            </a:r>
            <a:r>
              <a:rPr lang="en-US" sz="2177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2177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rättigheter</a:t>
            </a:r>
            <a:r>
              <a:rPr lang="en-US" sz="2177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84F47A-075E-35D7-D58E-38983237E830}"/>
              </a:ext>
            </a:extLst>
          </p:cNvPr>
          <p:cNvSpPr txBox="1"/>
          <p:nvPr/>
        </p:nvSpPr>
        <p:spPr>
          <a:xfrm>
            <a:off x="952500" y="3307715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>
                <a:solidFill>
                  <a:schemeClr val="bg1"/>
                </a:solidFill>
              </a:rPr>
              <a:t>(Esimerkkitapahtuma, muokkaathan alle oman tapahtumasi tiedot. Muokkaa lisäksi tarvittavat logot alle. Lisätessäsi kuvaa voit valita kuvan kohdalla valikosta ’Vie eteen’, jolloin kuvan siirtäminen on helpompaa.)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07FC546-34AF-0ECB-75D6-584D76E10FA7}"/>
              </a:ext>
            </a:extLst>
          </p:cNvPr>
          <p:cNvSpPr txBox="1"/>
          <p:nvPr/>
        </p:nvSpPr>
        <p:spPr>
          <a:xfrm>
            <a:off x="1181100" y="4610100"/>
            <a:ext cx="4652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KOKO PERHEEN TAPAHTUMA!</a:t>
            </a:r>
          </a:p>
          <a:p>
            <a:r>
              <a:rPr lang="fi-FI" sz="2800" dirty="0">
                <a:solidFill>
                  <a:schemeClr val="bg1"/>
                </a:solidFill>
              </a:rPr>
              <a:t>torstaina xx.xx.2024 klo X</a:t>
            </a:r>
          </a:p>
          <a:p>
            <a:endParaRPr lang="fi-FI" sz="2800" dirty="0"/>
          </a:p>
          <a:p>
            <a:r>
              <a:rPr lang="fi-FI" sz="2400" dirty="0">
                <a:solidFill>
                  <a:schemeClr val="bg1"/>
                </a:solidFill>
              </a:rPr>
              <a:t>Ohjelmassa esimerkiksi esiintyjiä ja yhteistä tekemistä! Ilmoittaudu mukaan täältä </a:t>
            </a:r>
          </a:p>
          <a:p>
            <a:r>
              <a:rPr lang="fi-FI" sz="2400" dirty="0">
                <a:solidFill>
                  <a:schemeClr val="bg1"/>
                </a:solidFill>
              </a:rPr>
              <a:t>(ilmoittautumislinkki tähän).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o Työtilan dokumentti" ma:contentTypeID="0x010100D97B88E924714D2BA8DA46FB397A5DA800FD8EA1703552DB458382401083622217" ma:contentTypeVersion="24" ma:contentTypeDescription="Luo uusi asiakirja." ma:contentTypeScope="" ma:versionID="6efdca5ce82e05c66a2cc9fb14f0c107">
  <xsd:schema xmlns:xsd="http://www.w3.org/2001/XMLSchema" xmlns:xs="http://www.w3.org/2001/XMLSchema" xmlns:p="http://schemas.microsoft.com/office/2006/metadata/properties" xmlns:ns2="17fe607d-d75d-45d3-8e2f-031d45c840e3" xmlns:ns3="9d49033e-65b7-4a65-8b66-273f3fc0fb6f" targetNamespace="http://schemas.microsoft.com/office/2006/metadata/properties" ma:root="true" ma:fieldsID="1578183ef99ab6705fad6b8b2bf4b3c0" ns2:_="" ns3:_="">
    <xsd:import namespace="17fe607d-d75d-45d3-8e2f-031d45c840e3"/>
    <xsd:import namespace="9d49033e-65b7-4a65-8b66-273f3fc0fb6f"/>
    <xsd:element name="properties">
      <xsd:complexType>
        <xsd:sequence>
          <xsd:element name="documentManagement">
            <xsd:complexType>
              <xsd:all>
                <xsd:element ref="ns2:ValoWorkspaceOwner" minOccurs="0"/>
                <xsd:element ref="ns2:ValoWorkspaceDocumentType" minOccurs="0"/>
                <xsd:element ref="ns2:ValoWorkspaceConfidentiality" minOccurs="0"/>
                <xsd:element ref="ns2:ValoWorkspacePreservationTime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e607d-d75d-45d3-8e2f-031d45c840e3" elementFormDefault="qualified">
    <xsd:import namespace="http://schemas.microsoft.com/office/2006/documentManagement/types"/>
    <xsd:import namespace="http://schemas.microsoft.com/office/infopath/2007/PartnerControls"/>
    <xsd:element name="ValoWorkspaceOwner" ma:index="8" nillable="true" ma:displayName="Omistaja" ma:list="UserInfo" ma:SharePointGroup="0" ma:internalName="ValoWorkspac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WorkspaceDocumentType" ma:index="9" nillable="true" ma:displayName="Dokumentin tyyppi" ma:internalName="ValoWorkspaceDocumentType">
      <xsd:simpleType>
        <xsd:restriction base="dms:Choice">
          <xsd:enumeration value="Ehdotus"/>
          <xsd:enumeration value="Esitys"/>
          <xsd:enumeration value="Lomake"/>
          <xsd:enumeration value="Muistio"/>
          <xsd:enumeration value="Ohje"/>
          <xsd:enumeration value="Raportti"/>
          <xsd:enumeration value="Sopimus"/>
          <xsd:enumeration value="Suunnitelma"/>
        </xsd:restriction>
      </xsd:simpleType>
    </xsd:element>
    <xsd:element name="ValoWorkspaceConfidentiality" ma:index="10" nillable="true" ma:displayName="Luottamuksellisuus" ma:default="Ei vielä julkinen" ma:internalName="ValoWorkspaceConfidentiality" ma:readOnly="false">
      <xsd:simpleType>
        <xsd:restriction base="dms:Choice">
          <xsd:enumeration value="Luottamuksellinen"/>
          <xsd:enumeration value="Julkinen"/>
          <xsd:enumeration value="Ei vielä julkinen"/>
        </xsd:restriction>
      </xsd:simpleType>
    </xsd:element>
    <xsd:element name="ValoWorkspacePreservationTime" ma:index="11" nillable="true" ma:displayName="Säilytysaika" ma:default="5 vuotta" ma:internalName="ValoWorkspacePreservationTime" ma:readOnly="false">
      <xsd:simpleType>
        <xsd:restriction base="dms:Choice">
          <xsd:enumeration value="1 vuosi"/>
          <xsd:enumeration value="5 vuotta"/>
          <xsd:enumeration value="10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0fa8196c-5904-4a67-8f11-6d5c4d5b1a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d9d938f9-eafb-46c4-b3be-fda9fa08ec0f}" ma:internalName="TaxCatchAll" ma:showField="CatchAllData" ma:web="17fe607d-d75d-45d3-8e2f-031d45c84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d9d938f9-eafb-46c4-b3be-fda9fa08ec0f}" ma:internalName="TaxCatchAllLabel" ma:readOnly="true" ma:showField="CatchAllDataLabel" ma:web="17fe607d-d75d-45d3-8e2f-031d45c84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9033e-65b7-4a65-8b66-273f3fc0f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Kuvien tunnisteet" ma:readOnly="false" ma:fieldId="{5cf76f15-5ced-4ddc-b409-7134ff3c332f}" ma:taxonomyMulti="true" ma:sspId="0fa8196c-5904-4a67-8f11-6d5c4d5b1a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oWorkspaceConfidentiality xmlns="17fe607d-d75d-45d3-8e2f-031d45c840e3">Ei vielä julkinen</ValoWorkspaceConfidentiality>
    <lcf76f155ced4ddcb4097134ff3c332f xmlns="9d49033e-65b7-4a65-8b66-273f3fc0fb6f">
      <Terms xmlns="http://schemas.microsoft.com/office/infopath/2007/PartnerControls"/>
    </lcf76f155ced4ddcb4097134ff3c332f>
    <ValoWorkspacePreservationTime xmlns="17fe607d-d75d-45d3-8e2f-031d45c840e3">5 vuotta</ValoWorkspacePreservationTime>
    <ValoWorkspaceOwner xmlns="17fe607d-d75d-45d3-8e2f-031d45c840e3">
      <UserInfo>
        <DisplayName/>
        <AccountId xsi:nil="true"/>
        <AccountType/>
      </UserInfo>
    </ValoWorkspaceOwner>
    <ValoWorkspaceDocumentType xmlns="17fe607d-d75d-45d3-8e2f-031d45c840e3" xsi:nil="true"/>
    <TaxCatchAll xmlns="17fe607d-d75d-45d3-8e2f-031d45c840e3" xsi:nil="true"/>
    <TaxKeywordTaxHTField xmlns="17fe607d-d75d-45d3-8e2f-031d45c840e3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A36E58-72AE-4907-A225-CCC92DBE3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e607d-d75d-45d3-8e2f-031d45c840e3"/>
    <ds:schemaRef ds:uri="9d49033e-65b7-4a65-8b66-273f3fc0f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D80BC-0214-4E57-BA09-CF4C1A430A85}">
  <ds:schemaRefs>
    <ds:schemaRef ds:uri="http://schemas.microsoft.com/office/2006/metadata/properties"/>
    <ds:schemaRef ds:uri="http://schemas.microsoft.com/office/infopath/2007/PartnerControls"/>
    <ds:schemaRef ds:uri="17fe607d-d75d-45d3-8e2f-031d45c840e3"/>
    <ds:schemaRef ds:uri="9d49033e-65b7-4a65-8b66-273f3fc0fb6f"/>
  </ds:schemaRefs>
</ds:datastoreItem>
</file>

<file path=customXml/itemProps3.xml><?xml version="1.0" encoding="utf-8"?>
<ds:datastoreItem xmlns:ds="http://schemas.openxmlformats.org/officeDocument/2006/customXml" ds:itemID="{46E0A269-D390-4E09-90A5-647A6377D7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136</Words>
  <Application>Microsoft Office PowerPoint</Application>
  <PresentationFormat>Mukautettu</PresentationFormat>
  <Paragraphs>17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Calibri</vt:lpstr>
      <vt:lpstr>Nigma</vt:lpstr>
      <vt:lpstr>Arial</vt:lpstr>
      <vt:lpstr>Office Theme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Liitutaulufontti</dc:title>
  <dc:creator>Marimilla Hietava</dc:creator>
  <cp:lastModifiedBy>Auli Laine</cp:lastModifiedBy>
  <cp:revision>2</cp:revision>
  <dcterms:created xsi:type="dcterms:W3CDTF">2006-08-16T00:00:00Z</dcterms:created>
  <dcterms:modified xsi:type="dcterms:W3CDTF">2024-09-13T10:34:00Z</dcterms:modified>
  <dc:identifier>DAGNVh53L0U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0x010100D97B88E924714D2BA8DA46FB397A5DA800FD8EA1703552DB458382401083622217</vt:lpwstr>
  </property>
</Properties>
</file>